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Inter-Regular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Inter-Regula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fba839fd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bfba839f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4f8b98563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4f8b98563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4f8b98563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4f8b98563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4f8b985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4f8b985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 titulos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4f8b98563_0_2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4f8b98563_0_2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Descrever melhor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4f8b98563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4f8b98563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Descrever melhor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fba839fd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fba839fd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5c63737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5c63737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fba839fd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fba839fd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fba839f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fba839f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f8b98563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4f8b98563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4f8b985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4f8b985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4f8b98563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4f8b98563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4f8b98563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4f8b98563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4f8b98563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4f8b98563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4f8b98563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4f8b98563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Gancho pro proximo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0000"/>
          </a:blip>
          <a:srcRect b="0" l="34181" r="34178" t="0"/>
          <a:stretch/>
        </p:blipFill>
        <p:spPr>
          <a:xfrm rot="5400000">
            <a:off x="2000255" y="-2000256"/>
            <a:ext cx="5143474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0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5.jp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6061200" y="730813"/>
            <a:ext cx="3681900" cy="3681900"/>
          </a:xfrm>
          <a:prstGeom prst="ellipse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428625" y="705363"/>
            <a:ext cx="3314700" cy="3732787"/>
            <a:chOff x="428625" y="532450"/>
            <a:chExt cx="3314700" cy="3732787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428625" y="1331463"/>
              <a:ext cx="3314700" cy="2933774"/>
              <a:chOff x="428625" y="1512825"/>
              <a:chExt cx="3314700" cy="2933774"/>
            </a:xfrm>
          </p:grpSpPr>
          <p:sp>
            <p:nvSpPr>
              <p:cNvPr id="56" name="Google Shape;56;p13"/>
              <p:cNvSpPr txBox="1"/>
              <p:nvPr/>
            </p:nvSpPr>
            <p:spPr>
              <a:xfrm>
                <a:off x="428625" y="1512825"/>
                <a:ext cx="3314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latin typeface="Inter-Regular"/>
                    <a:ea typeface="Inter-Regular"/>
                    <a:cs typeface="Inter-Regular"/>
                    <a:sym typeface="Inter-Regular"/>
                  </a:rPr>
                  <a:t>meetup_</a:t>
                </a:r>
                <a:endParaRPr sz="2400">
                  <a:latin typeface="Inter-Regular"/>
                  <a:ea typeface="Inter-Regular"/>
                  <a:cs typeface="Inter-Regular"/>
                  <a:sym typeface="Inter-Regular"/>
                </a:endParaRPr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533400" y="2066925"/>
                <a:ext cx="428700" cy="76200"/>
              </a:xfrm>
              <a:prstGeom prst="rect">
                <a:avLst/>
              </a:prstGeom>
              <a:solidFill>
                <a:srgbClr val="00ED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13"/>
              <p:cNvGrpSpPr/>
              <p:nvPr/>
            </p:nvGrpSpPr>
            <p:grpSpPr>
              <a:xfrm>
                <a:off x="533399" y="2404225"/>
                <a:ext cx="2762251" cy="2042374"/>
                <a:chOff x="533399" y="2404225"/>
                <a:chExt cx="2762251" cy="2042374"/>
              </a:xfrm>
            </p:grpSpPr>
            <p:sp>
              <p:nvSpPr>
                <p:cNvPr id="59" name="Google Shape;59;p13"/>
                <p:cNvSpPr/>
                <p:nvPr/>
              </p:nvSpPr>
              <p:spPr>
                <a:xfrm>
                  <a:off x="533399" y="2404225"/>
                  <a:ext cx="2762251" cy="549776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1" i="0">
                      <a:ln cap="flat" cmpd="sng" w="1905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solidFill>
                        <a:schemeClr val="lt2"/>
                      </a:solidFill>
                      <a:latin typeface="Arial"/>
                    </a:rPr>
                    <a:t>AGORA</a:t>
                  </a:r>
                </a:p>
              </p:txBody>
            </p:sp>
            <p:sp>
              <p:nvSpPr>
                <p:cNvPr id="60" name="Google Shape;60;p13"/>
                <p:cNvSpPr/>
                <p:nvPr/>
              </p:nvSpPr>
              <p:spPr>
                <a:xfrm>
                  <a:off x="533399" y="3045697"/>
                  <a:ext cx="1553488" cy="663445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1" i="0">
                      <a:ln cap="flat" cmpd="sng" w="1905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solidFill>
                        <a:schemeClr val="lt2"/>
                      </a:solidFill>
                      <a:latin typeface="Arial"/>
                    </a:rPr>
                    <a:t>SÃO</a:t>
                  </a:r>
                </a:p>
              </p:txBody>
            </p:sp>
            <p:sp>
              <p:nvSpPr>
                <p:cNvPr id="61" name="Google Shape;61;p13"/>
                <p:cNvSpPr/>
                <p:nvPr/>
              </p:nvSpPr>
              <p:spPr>
                <a:xfrm>
                  <a:off x="533399" y="3896081"/>
                  <a:ext cx="2104749" cy="550519"/>
                </a:xfrm>
                <a:prstGeom prst="rect">
                  <a:avLst/>
                </a:prstGeom>
              </p:spPr>
              <p:txBody>
                <a:bodyPr>
                  <a:prstTxWarp prst="textPlain"/>
                </a:bodyPr>
                <a:lstStyle/>
                <a:p>
                  <a:pPr lvl="0" algn="ctr"/>
                  <a:r>
                    <a:rPr b="1" i="0">
                      <a:ln cap="flat" cmpd="sng" w="19050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  <a:solidFill>
                        <a:schemeClr val="lt2"/>
                      </a:solidFill>
                      <a:latin typeface="Arial"/>
                    </a:rPr>
                    <a:t>ELAS!</a:t>
                  </a:r>
                </a:p>
              </p:txBody>
            </p:sp>
          </p:grpSp>
        </p:grpSp>
        <p:pic>
          <p:nvPicPr>
            <p:cNvPr id="62" name="Google Shape;6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250" y="532450"/>
              <a:ext cx="606676" cy="415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950" y="-722777"/>
            <a:ext cx="4188301" cy="64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6361300" y="1144250"/>
            <a:ext cx="391800" cy="373800"/>
          </a:xfrm>
          <a:prstGeom prst="plus">
            <a:avLst>
              <a:gd fmla="val 466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644375" y="3290600"/>
            <a:ext cx="391800" cy="373800"/>
          </a:xfrm>
          <a:prstGeom prst="plus">
            <a:avLst>
              <a:gd fmla="val 466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Mentoria - a minha virada de chave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650" y="1494550"/>
            <a:ext cx="4678191" cy="262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370925" y="1201800"/>
            <a:ext cx="3138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Procurei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por um mentor/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mentora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A princípio meu desejo era aprimorar a parte técnica. 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Não era somente sobre a área técnica: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“A mentoria era sobre a minha evolução pessoal e profissional”</a:t>
            </a:r>
            <a:endParaRPr b="1" sz="18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Novas Mudanças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96525" y="995375"/>
            <a:ext cx="514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Comecei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a assumir maiores responsabilidades no projeto.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Durante a mentoria trabalhava minhas habilidades no desenvolvimento em Java.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No entanto,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fazia muitos cursos voltados para Análise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Inter"/>
              <a:buChar char="●"/>
            </a:pPr>
            <a:r>
              <a:rPr b="1" lang="en"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DESEJO + OPORTUNIDADE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950" y="1371599"/>
            <a:ext cx="2894901" cy="19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317400" y="348100"/>
            <a:ext cx="367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Engenharia de Dados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266150" y="1109025"/>
            <a:ext cx="4735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Ingressei na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DnA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:  a célula que desenvolve soluções que transformam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dados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em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informação.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Inter"/>
              <a:buChar char="●"/>
            </a:pPr>
            <a:r>
              <a:rPr b="1" lang="en" sz="15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O que fazemos na Engenharia de Dados?</a:t>
            </a:r>
            <a:endParaRPr b="1" sz="15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Infraestrutura de armazenamento e processamento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Pipeline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Governança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Modelagem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Disponibilização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da informação.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Inter"/>
              <a:buChar char="●"/>
            </a:pPr>
            <a:r>
              <a:rPr b="1" lang="en" sz="1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TIME MAIS GIRL POWER DA DnA.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00" y="995375"/>
            <a:ext cx="3679550" cy="109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3450" y="2092901"/>
            <a:ext cx="2288350" cy="231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Desafios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68075" y="1123075"/>
            <a:ext cx="53040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266150" y="995375"/>
            <a:ext cx="466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Necessidade de mudar minha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dinâmica de trabalho 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Trabalhar com o cliente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Orientada a dados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Entendimento do negócio para prover as melhores soluções.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Comecei a aprender novas 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tecnologias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Participo ativamente das discussões de  soluções técnicas: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Sempre alerta às novas tecnologias.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Procurando sempre melhorar nossos processos.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descr="Resultado de imagem para Power BI logo" id="254" name="Google Shape;25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414" y="1781448"/>
            <a:ext cx="7855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016" y="773250"/>
            <a:ext cx="5752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clip-art&#10;&#10;Descrição gerada automaticamente" id="256" name="Google Shape;256;p25"/>
          <p:cNvPicPr preferRelativeResize="0"/>
          <p:nvPr/>
        </p:nvPicPr>
        <p:blipFill rotWithShape="1">
          <a:blip r:embed="rId7">
            <a:alphaModFix/>
          </a:blip>
          <a:srcRect b="-11515" l="0" r="0" t="-18455"/>
          <a:stretch/>
        </p:blipFill>
        <p:spPr>
          <a:xfrm>
            <a:off x="5228613" y="634625"/>
            <a:ext cx="653950" cy="84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7988" y="634632"/>
            <a:ext cx="723600" cy="77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9">
            <a:alphaModFix/>
          </a:blip>
          <a:srcRect b="25563" l="0" r="0" t="8311"/>
          <a:stretch/>
        </p:blipFill>
        <p:spPr>
          <a:xfrm>
            <a:off x="5500650" y="1884050"/>
            <a:ext cx="876876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6875" y="2469863"/>
            <a:ext cx="3945125" cy="186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Meu Match Perfeito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368075" y="1123075"/>
            <a:ext cx="53040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317400" y="995375"/>
            <a:ext cx="4892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Na área acadêmica sentia falta de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novos desafios.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Me sinto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realizada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trabalhando com Engenharia de Dados.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Ambiente de trabalho que impulsiona meu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crescimento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e me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motiva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. 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Todo dia tenho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novos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desafios 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 várias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tecnologias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para aprender.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Me sentir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útil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, sabendo que aquilo que eu faço entrega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valor 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 meu cliente.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077" y="1179051"/>
            <a:ext cx="3404573" cy="31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7"/>
          <p:cNvGrpSpPr/>
          <p:nvPr/>
        </p:nvGrpSpPr>
        <p:grpSpPr>
          <a:xfrm>
            <a:off x="-880201" y="-495057"/>
            <a:ext cx="4862984" cy="5907850"/>
            <a:chOff x="71472" y="705375"/>
            <a:chExt cx="3875197" cy="4707825"/>
          </a:xfrm>
        </p:grpSpPr>
        <p:sp>
          <p:nvSpPr>
            <p:cNvPr id="278" name="Google Shape;278;p27"/>
            <p:cNvSpPr/>
            <p:nvPr/>
          </p:nvSpPr>
          <p:spPr>
            <a:xfrm>
              <a:off x="1265269" y="1763959"/>
              <a:ext cx="2681400" cy="2681400"/>
            </a:xfrm>
            <a:prstGeom prst="ellipse">
              <a:avLst/>
            </a:prstGeom>
            <a:solidFill>
              <a:srgbClr val="00ED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9" name="Google Shape;27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72" y="705375"/>
              <a:ext cx="3050163" cy="470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7"/>
            <p:cNvSpPr/>
            <p:nvPr/>
          </p:nvSpPr>
          <p:spPr>
            <a:xfrm>
              <a:off x="1483819" y="2065047"/>
              <a:ext cx="285300" cy="272400"/>
            </a:xfrm>
            <a:prstGeom prst="plus">
              <a:avLst>
                <a:gd fmla="val 46629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3303002" y="3935095"/>
              <a:ext cx="285300" cy="272400"/>
            </a:xfrm>
            <a:prstGeom prst="plus">
              <a:avLst>
                <a:gd fmla="val 46629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4053350" y="957476"/>
            <a:ext cx="4455598" cy="844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PERGUNTAS</a:t>
            </a:r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097" y="3190351"/>
            <a:ext cx="1207741" cy="11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5106" y="2821450"/>
            <a:ext cx="1207742" cy="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4507175" y="1763950"/>
            <a:ext cx="4241825" cy="2082050"/>
            <a:chOff x="428625" y="2404225"/>
            <a:chExt cx="4241825" cy="2082050"/>
          </a:xfrm>
        </p:grpSpPr>
        <p:sp>
          <p:nvSpPr>
            <p:cNvPr id="291" name="Google Shape;291;p28"/>
            <p:cNvSpPr txBox="1"/>
            <p:nvPr/>
          </p:nvSpPr>
          <p:spPr>
            <a:xfrm>
              <a:off x="428625" y="3932175"/>
              <a:ext cx="3314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Inter-Regular"/>
                  <a:ea typeface="Inter-Regular"/>
                  <a:cs typeface="Inter-Regular"/>
                  <a:sym typeface="Inter-Regular"/>
                </a:rPr>
                <a:t>e até a próxima_</a:t>
              </a:r>
              <a:endParaRPr sz="2400"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33400" y="3855975"/>
              <a:ext cx="428700" cy="76200"/>
            </a:xfrm>
            <a:prstGeom prst="rect">
              <a:avLst/>
            </a:prstGeom>
            <a:solidFill>
              <a:srgbClr val="00ED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28"/>
            <p:cNvGrpSpPr/>
            <p:nvPr/>
          </p:nvGrpSpPr>
          <p:grpSpPr>
            <a:xfrm>
              <a:off x="481012" y="2404225"/>
              <a:ext cx="4189439" cy="1226398"/>
              <a:chOff x="481012" y="2404225"/>
              <a:chExt cx="4189439" cy="1226398"/>
            </a:xfrm>
          </p:grpSpPr>
          <p:sp>
            <p:nvSpPr>
              <p:cNvPr id="294" name="Google Shape;294;p28"/>
              <p:cNvSpPr/>
              <p:nvPr/>
            </p:nvSpPr>
            <p:spPr>
              <a:xfrm>
                <a:off x="533399" y="2404225"/>
                <a:ext cx="2297913" cy="549776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chemeClr val="lt2"/>
                    </a:solidFill>
                    <a:latin typeface="Arial"/>
                  </a:rPr>
                  <a:t>MUITO</a:t>
                </a:r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81012" y="3080847"/>
                <a:ext cx="4189439" cy="549776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chemeClr val="lt2"/>
                    </a:solidFill>
                    <a:latin typeface="Arial"/>
                  </a:rPr>
                  <a:t>OBRIGADA!</a:t>
                </a:r>
              </a:p>
            </p:txBody>
          </p:sp>
        </p:grpSp>
      </p:grpSp>
      <p:grpSp>
        <p:nvGrpSpPr>
          <p:cNvPr id="296" name="Google Shape;296;p28"/>
          <p:cNvGrpSpPr/>
          <p:nvPr/>
        </p:nvGrpSpPr>
        <p:grpSpPr>
          <a:xfrm>
            <a:off x="-880201" y="-495057"/>
            <a:ext cx="4862984" cy="5907850"/>
            <a:chOff x="71472" y="705375"/>
            <a:chExt cx="3875197" cy="4707825"/>
          </a:xfrm>
        </p:grpSpPr>
        <p:sp>
          <p:nvSpPr>
            <p:cNvPr id="297" name="Google Shape;297;p28"/>
            <p:cNvSpPr/>
            <p:nvPr/>
          </p:nvSpPr>
          <p:spPr>
            <a:xfrm>
              <a:off x="1265269" y="1763959"/>
              <a:ext cx="2681400" cy="2681400"/>
            </a:xfrm>
            <a:prstGeom prst="ellipse">
              <a:avLst/>
            </a:prstGeom>
            <a:solidFill>
              <a:srgbClr val="00ED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72" y="705375"/>
              <a:ext cx="3050163" cy="470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28"/>
            <p:cNvSpPr/>
            <p:nvPr/>
          </p:nvSpPr>
          <p:spPr>
            <a:xfrm>
              <a:off x="1483819" y="2065047"/>
              <a:ext cx="285300" cy="272400"/>
            </a:xfrm>
            <a:prstGeom prst="plus">
              <a:avLst>
                <a:gd fmla="val 46629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303002" y="3935095"/>
              <a:ext cx="285300" cy="272400"/>
            </a:xfrm>
            <a:prstGeom prst="plus">
              <a:avLst>
                <a:gd fmla="val 46629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7165225" y="2237725"/>
            <a:ext cx="2373300" cy="2373300"/>
          </a:xfrm>
          <a:prstGeom prst="ellipse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75" y="564775"/>
            <a:ext cx="4633675" cy="4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3625375" y="4407100"/>
            <a:ext cx="2373300" cy="2373300"/>
          </a:xfrm>
          <a:prstGeom prst="ellipse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266150" y="1108553"/>
            <a:ext cx="3925319" cy="3028357"/>
            <a:chOff x="4087950" y="560690"/>
            <a:chExt cx="3925319" cy="3028357"/>
          </a:xfrm>
        </p:grpSpPr>
        <p:sp>
          <p:nvSpPr>
            <p:cNvPr id="74" name="Google Shape;74;p14"/>
            <p:cNvSpPr txBox="1"/>
            <p:nvPr/>
          </p:nvSpPr>
          <p:spPr>
            <a:xfrm>
              <a:off x="4087950" y="560690"/>
              <a:ext cx="2837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Inter-Regular"/>
                  <a:ea typeface="Inter-Regular"/>
                  <a:cs typeface="Inter-Regular"/>
                  <a:sym typeface="Inter-Regular"/>
                </a:rPr>
                <a:t>valéria silva</a:t>
              </a:r>
              <a:r>
                <a:rPr lang="en" sz="2400">
                  <a:latin typeface="Inter-Regular"/>
                  <a:ea typeface="Inter-Regular"/>
                  <a:cs typeface="Inter-Regular"/>
                  <a:sym typeface="Inter-Regular"/>
                </a:rPr>
                <a:t>_</a:t>
              </a:r>
              <a:endParaRPr sz="2400"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177627" y="1450945"/>
              <a:ext cx="366900" cy="65100"/>
            </a:xfrm>
            <a:prstGeom prst="rect">
              <a:avLst/>
            </a:prstGeom>
            <a:solidFill>
              <a:srgbClr val="00ED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4177626" y="1739640"/>
              <a:ext cx="3835642" cy="1849407"/>
              <a:chOff x="533399" y="2404225"/>
              <a:chExt cx="4481414" cy="2160775"/>
            </a:xfrm>
          </p:grpSpPr>
          <p:sp>
            <p:nvSpPr>
              <p:cNvPr id="77" name="Google Shape;77;p14"/>
              <p:cNvSpPr/>
              <p:nvPr/>
            </p:nvSpPr>
            <p:spPr>
              <a:xfrm>
                <a:off x="533399" y="3274717"/>
                <a:ext cx="2517824" cy="549776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chemeClr val="lt2"/>
                    </a:solidFill>
                    <a:latin typeface="Arial"/>
                  </a:rPr>
                  <a:t>MATCH</a:t>
                </a: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533399" y="4015224"/>
                <a:ext cx="3618118" cy="549776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chemeClr val="lt2"/>
                    </a:solidFill>
                    <a:latin typeface="Arial"/>
                  </a:rPr>
                  <a:t>PERFEITO</a:t>
                </a: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533399" y="2404225"/>
                <a:ext cx="4481414" cy="679790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chemeClr val="lt2"/>
                    </a:solidFill>
                    <a:latin typeface="Arial"/>
                  </a:rPr>
                  <a:t>ÁREA TECH:</a:t>
                </a:r>
              </a:p>
            </p:txBody>
          </p:sp>
        </p:grpSp>
        <p:sp>
          <p:nvSpPr>
            <p:cNvPr id="80" name="Google Shape;80;p14"/>
            <p:cNvSpPr txBox="1"/>
            <p:nvPr/>
          </p:nvSpPr>
          <p:spPr>
            <a:xfrm>
              <a:off x="4087950" y="1007675"/>
              <a:ext cx="3400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34343"/>
                  </a:solidFill>
                  <a:latin typeface="Inter-Regular"/>
                  <a:ea typeface="Inter-Regular"/>
                  <a:cs typeface="Inter-Regular"/>
                  <a:sym typeface="Inter-Regular"/>
                </a:rPr>
                <a:t>e</a:t>
              </a:r>
              <a:r>
                <a:rPr lang="en" sz="1600">
                  <a:solidFill>
                    <a:srgbClr val="434343"/>
                  </a:solidFill>
                  <a:latin typeface="Inter-Regular"/>
                  <a:ea typeface="Inter-Regular"/>
                  <a:cs typeface="Inter-Regular"/>
                  <a:sym typeface="Inter-Regular"/>
                </a:rPr>
                <a:t>ngenheira</a:t>
              </a:r>
              <a:r>
                <a:rPr lang="en" sz="1600">
                  <a:solidFill>
                    <a:srgbClr val="434343"/>
                  </a:solidFill>
                  <a:latin typeface="Inter-Regular"/>
                  <a:ea typeface="Inter-Regular"/>
                  <a:cs typeface="Inter-Regular"/>
                  <a:sym typeface="Inter-Regular"/>
                </a:rPr>
                <a:t> de dados </a:t>
              </a:r>
              <a:endParaRPr sz="1600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25" y="424095"/>
            <a:ext cx="354425" cy="2426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3914175" y="4463750"/>
            <a:ext cx="391800" cy="373800"/>
          </a:xfrm>
          <a:prstGeom prst="plus">
            <a:avLst>
              <a:gd fmla="val 466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66150" y="394288"/>
            <a:ext cx="331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-Regular"/>
                <a:ea typeface="Inter-Regular"/>
                <a:cs typeface="Inter-Regular"/>
                <a:sym typeface="Inter-Regular"/>
              </a:rPr>
              <a:t>Sobre mim</a:t>
            </a:r>
            <a:endParaRPr sz="21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18200" y="962038"/>
            <a:ext cx="340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Valéria Cristina Silva</a:t>
            </a:r>
            <a:endParaRPr sz="1600"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850" y="818949"/>
            <a:ext cx="3400800" cy="34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18200" y="1453000"/>
            <a:ext cx="439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Mineira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Família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Amo ler e ver séries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Tenho uma gatinha chamada Luna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Organizadora do Cloud Girls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Tô na Dextra há 1 ano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266150" y="394288"/>
            <a:ext cx="331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-Regular"/>
                <a:ea typeface="Inter-Regular"/>
                <a:cs typeface="Inter-Regular"/>
                <a:sym typeface="Inter-Regular"/>
              </a:rPr>
              <a:t>Sobre mim</a:t>
            </a:r>
            <a:endParaRPr sz="21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02756" y="1367140"/>
            <a:ext cx="15345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771753" y="1367140"/>
            <a:ext cx="15345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6"/>
          <p:cNvGrpSpPr/>
          <p:nvPr/>
        </p:nvGrpSpPr>
        <p:grpSpPr>
          <a:xfrm>
            <a:off x="4931264" y="990262"/>
            <a:ext cx="1909487" cy="510379"/>
            <a:chOff x="5131289" y="2703387"/>
            <a:chExt cx="1909487" cy="510379"/>
          </a:xfrm>
        </p:grpSpPr>
        <p:sp>
          <p:nvSpPr>
            <p:cNvPr id="108" name="Google Shape;108;p16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6471000" y="990252"/>
            <a:ext cx="2475458" cy="510389"/>
            <a:chOff x="6671025" y="2703377"/>
            <a:chExt cx="2475458" cy="510389"/>
          </a:xfrm>
        </p:grpSpPr>
        <p:sp>
          <p:nvSpPr>
            <p:cNvPr id="111" name="Google Shape;111;p16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6671025" y="2703377"/>
              <a:ext cx="7458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1871680" y="990262"/>
            <a:ext cx="1900076" cy="510379"/>
            <a:chOff x="2071705" y="2703387"/>
            <a:chExt cx="1900076" cy="510379"/>
          </a:xfrm>
        </p:grpSpPr>
        <p:sp>
          <p:nvSpPr>
            <p:cNvPr id="114" name="Google Shape;114;p16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" name="Google Shape;116;p16"/>
          <p:cNvSpPr txBox="1"/>
          <p:nvPr/>
        </p:nvSpPr>
        <p:spPr>
          <a:xfrm>
            <a:off x="266155" y="989212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2017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965875" y="990250"/>
            <a:ext cx="20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>
            <a:off x="579376" y="2056638"/>
            <a:ext cx="277200" cy="24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6"/>
          <p:cNvCxnSpPr>
            <a:endCxn id="118" idx="2"/>
          </p:cNvCxnSpPr>
          <p:nvPr/>
        </p:nvCxnSpPr>
        <p:spPr>
          <a:xfrm rot="10800000">
            <a:off x="856576" y="2179788"/>
            <a:ext cx="4443600" cy="4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636" y="1517047"/>
            <a:ext cx="967238" cy="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766875" y="1678063"/>
            <a:ext cx="331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-Regular"/>
                <a:ea typeface="Inter-Regular"/>
                <a:cs typeface="Inter-Regular"/>
                <a:sym typeface="Inter-Regular"/>
              </a:rPr>
              <a:t>Engenharia de Telecomunicações</a:t>
            </a:r>
            <a:endParaRPr sz="1000"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-Regular"/>
                <a:ea typeface="Inter-Regular"/>
                <a:cs typeface="Inter-Regular"/>
                <a:sym typeface="Inter-Regular"/>
              </a:rPr>
              <a:t>Mestrado em Sistemas de  Infraestrutura Urbana</a:t>
            </a:r>
            <a:endParaRPr sz="10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22" name="Google Shape;122;p16"/>
          <p:cNvSpPr/>
          <p:nvPr/>
        </p:nvSpPr>
        <p:spPr>
          <a:xfrm rot="10800000">
            <a:off x="3679376" y="3208388"/>
            <a:ext cx="277200" cy="24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6"/>
          <p:cNvCxnSpPr/>
          <p:nvPr/>
        </p:nvCxnSpPr>
        <p:spPr>
          <a:xfrm flipH="1">
            <a:off x="3956900" y="3319250"/>
            <a:ext cx="1632300" cy="10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100" y="2348063"/>
            <a:ext cx="1441802" cy="81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 rot="10800000">
            <a:off x="5085975" y="4236775"/>
            <a:ext cx="280500" cy="281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6"/>
          <p:cNvCxnSpPr>
            <a:endCxn id="125" idx="2"/>
          </p:cNvCxnSpPr>
          <p:nvPr/>
        </p:nvCxnSpPr>
        <p:spPr>
          <a:xfrm rot="10800000">
            <a:off x="5366475" y="4377625"/>
            <a:ext cx="3579900" cy="4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27" name="Google Shape;12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5350" y="3426601"/>
            <a:ext cx="967250" cy="8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50" y="3558298"/>
            <a:ext cx="2154172" cy="57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Da vida acadêmica ao mundo Tech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00" y="1074925"/>
            <a:ext cx="3314707" cy="220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3410" r="-3409" t="0"/>
          <a:stretch/>
        </p:blipFill>
        <p:spPr>
          <a:xfrm rot="-17">
            <a:off x="3994716" y="2355689"/>
            <a:ext cx="1402546" cy="122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3775" y="1878725"/>
            <a:ext cx="3434450" cy="22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Da vida acadêmica ao mundo Tech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338" y="1158663"/>
            <a:ext cx="2294725" cy="9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725" y="3221400"/>
            <a:ext cx="1648925" cy="10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464" y="1302400"/>
            <a:ext cx="3372425" cy="30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317400" y="902200"/>
            <a:ext cx="4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Participei da 1ª turma do Women Can Code</a:t>
            </a:r>
            <a:r>
              <a:rPr lang="en"/>
              <a:t> 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0025" y="3196350"/>
            <a:ext cx="1852825" cy="11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4869725" y="2386413"/>
            <a:ext cx="421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 a </a:t>
            </a:r>
            <a:r>
              <a:rPr b="1" lang="en" sz="16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Dextra</a:t>
            </a:r>
            <a:r>
              <a:rPr lang="en" sz="1600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entrou na minha vida ...</a:t>
            </a:r>
            <a:endParaRPr sz="1700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Entrando na Área Tech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575" y="955487"/>
            <a:ext cx="3252848" cy="32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3175" y="1072425"/>
            <a:ext cx="4431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Entrei na Dextra em Janeiro de 2020.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Minha primeira experiência foi 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o programa de imersão de tecnologias junto aos Dextragiários: 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Agilidade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Qualidade de Código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DevOps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Desenvolvimento de Software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Ciência de Dados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Mesmo gostando muito de Python, meu primeiro grande desafio foi trabalhar com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Java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338800" y="30365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Desafios 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17925" y="78153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287550" y="450113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200" y="1012963"/>
            <a:ext cx="3347375" cy="334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>
            <a:off x="338808" y="1152384"/>
            <a:ext cx="2486814" cy="3291285"/>
            <a:chOff x="1118236" y="283725"/>
            <a:chExt cx="2090814" cy="4076400"/>
          </a:xfrm>
        </p:grpSpPr>
        <p:sp>
          <p:nvSpPr>
            <p:cNvPr id="181" name="Google Shape;181;p2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118236" y="341740"/>
              <a:ext cx="2030400" cy="1375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225936" y="692161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4"/>
                  </a:solidFill>
                  <a:latin typeface="Inter"/>
                  <a:ea typeface="Inter"/>
                  <a:cs typeface="Inter"/>
                  <a:sym typeface="Inter"/>
                </a:rPr>
                <a:t>NOVIDADE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1521623" y="170807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1118238" y="2140464"/>
              <a:ext cx="2030400" cy="19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"/>
                <a:buChar char="●"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Minha </a:t>
              </a: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primeira experiência</a:t>
              </a: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com desenvolvimento de software.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"/>
                <a:buChar char="●"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Não conhecia muito sobre </a:t>
              </a: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tecnologias</a:t>
              </a: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3488553" y="1124300"/>
            <a:ext cx="2483280" cy="3347446"/>
            <a:chOff x="1488885" y="258017"/>
            <a:chExt cx="2087842" cy="4411500"/>
          </a:xfrm>
        </p:grpSpPr>
        <p:sp>
          <p:nvSpPr>
            <p:cNvPr id="187" name="Google Shape;187;p20"/>
            <p:cNvSpPr/>
            <p:nvPr/>
          </p:nvSpPr>
          <p:spPr>
            <a:xfrm>
              <a:off x="1546327" y="258017"/>
              <a:ext cx="2030400" cy="44115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1488885" y="341757"/>
              <a:ext cx="2030400" cy="1375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539151" y="692161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4"/>
                  </a:solidFill>
                  <a:latin typeface="Inter"/>
                  <a:ea typeface="Inter"/>
                  <a:cs typeface="Inter"/>
                  <a:sym typeface="Inter"/>
                </a:rPr>
                <a:t>INSEGURANÇA</a:t>
              </a:r>
              <a:endParaRPr b="1" sz="2000">
                <a:solidFill>
                  <a:srgbClr val="1D7E7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1884706" y="1721790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1510332" y="2229715"/>
              <a:ext cx="2030400" cy="16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"/>
                <a:buChar char="●"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Sentia que eu tinha que </a:t>
              </a: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saber tudo</a:t>
              </a: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"/>
                <a:buChar char="●"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Dificuldade em me </a:t>
              </a: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expressar</a:t>
              </a: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"/>
                <a:buChar char="●"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 </a:t>
              </a: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única</a:t>
              </a: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mulher do time.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425" y="271900"/>
            <a:ext cx="354425" cy="5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317400" y="348100"/>
            <a:ext cx="57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-Regular"/>
                <a:ea typeface="Inter-Regular"/>
                <a:cs typeface="Inter-Regular"/>
                <a:sym typeface="Inter-Regular"/>
              </a:rPr>
              <a:t>Superando os Desafios</a:t>
            </a:r>
            <a:endParaRPr sz="24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370925" y="825988"/>
            <a:ext cx="428700" cy="76200"/>
          </a:xfrm>
          <a:prstGeom prst="rect">
            <a:avLst/>
          </a:prstGeom>
          <a:solidFill>
            <a:srgbClr val="00ED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00" y="4554375"/>
            <a:ext cx="1207750" cy="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266150" y="4545588"/>
            <a:ext cx="33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rPr>
              <a:t>M E E T U P  -  A G O R A  S Ã O  E L AS !</a:t>
            </a:r>
            <a:endParaRPr sz="1000">
              <a:solidFill>
                <a:srgbClr val="99999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96525" y="995375"/>
            <a:ext cx="40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256975" y="1177800"/>
            <a:ext cx="3972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D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esde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o princípio, fui acolhida pela minha equipe.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Comecei do básico: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Entendi a arquitetura do projeto.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Pesquisei como as tecnologias se interligam.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○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Busquei entender como tudo funcionava antes de sair fazendo.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Aprendi a pedir ajuda.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-Regular"/>
              <a:buChar char="●"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Estudei, estudei e estudei.</a:t>
            </a:r>
            <a:endParaRPr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25" y="1177800"/>
            <a:ext cx="3393294" cy="23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5055113" y="40222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Mas ainda </a:t>
            </a: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faltava</a:t>
            </a:r>
            <a:r>
              <a:rPr lang="en">
                <a:solidFill>
                  <a:srgbClr val="434343"/>
                </a:solidFill>
                <a:latin typeface="Inter-Regular"/>
                <a:ea typeface="Inter-Regular"/>
                <a:cs typeface="Inter-Regular"/>
                <a:sym typeface="Inter-Regular"/>
              </a:rPr>
              <a:t> algo 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